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86"/>
    <p:restoredTop sz="92447"/>
  </p:normalViewPr>
  <p:slideViewPr>
    <p:cSldViewPr snapToGrid="0">
      <p:cViewPr varScale="1">
        <p:scale>
          <a:sx n="104" d="100"/>
          <a:sy n="104" d="100"/>
        </p:scale>
        <p:origin x="12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89B7E-4BEE-544D-B600-3747ED9B852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E700A-DEB1-2B43-B92A-C058A22DC8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48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E700A-DEB1-2B43-B92A-C058A22DC8A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1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0033A0-1B0E-40C7-A909-C3C0F148A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79EC7B8-796F-0CC4-F998-4B9B4CD8F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C6CC64-C96F-FE1E-80FC-8F7DEAEC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F119AB-F3CA-3B4A-A479-B65BABA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887B42-4A3C-D403-FFF0-DF618F79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184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C93432-062C-1216-A126-54CA2EC6D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5D289CD-A5EE-E409-9BC6-6B77281F8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3D2507-F0C4-D544-59F7-05A0584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92B229-BED2-959A-3F61-8B181ED51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25758B-2B4D-86E8-C86D-27564413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21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088E67C-4E00-9949-E8BB-F515180837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2AD56DB-81B6-FEA7-F06B-E05D0D0E3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DBDD19-CB3A-6947-1D13-61A0B5045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47A8A0-E7D0-9530-8569-11673757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6A0443-9CCB-60A8-F294-D1424E2BC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64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22A3F-BC47-DBC9-ECBA-9E9E82A8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A7868F-66F3-BC67-AD91-6C4F50BD7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6A3EC4-E647-3CC9-A426-125AA242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8B7B00-561C-B9DC-73CB-44C14D0FC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2AFEA4-C6CA-617C-1250-71392813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16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04B3E3-8B53-79EA-2F80-8C56ADC9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5FA052-FD05-CBAC-B99C-BA74C104B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A28E9F-1E74-60DE-25C9-72F1BDEED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C495C4-CFC7-0EF1-B07C-9745EDEF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068059-8090-5380-968D-8823E676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55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5F0D06-1843-4654-05D0-18874971E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2B6436-88BC-4D93-FA7E-138E9737B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E9D052-7763-0B31-B7E2-EA1D85280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0950D3-190F-54B6-8036-85E6AE76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3C3D65-2EA0-444B-B8D9-8BA8A7FDF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957666-C465-94DA-0B19-49E9855CF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00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F9942-B9F1-DF6A-7F02-91DF989A8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3C7EA2-B723-1242-337D-C9B3AD5E2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347428-B352-9626-24BD-AFFF5DA0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64205F8-B0A9-DFC7-3774-2E0A25B3A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6664FE-4ABB-D4A1-4970-E75C52B71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92704FD-4B37-B272-10D1-3DE01C18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4FEA8F5-A9F9-22F8-8FC1-1F5C5185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F87375-7F47-7DD7-B7A1-F0C6C83A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21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CE209A-98B2-C4B1-1618-0DD8DF220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711790-64D4-2737-ED87-EC36A4E6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0119F9C-E017-6D25-8977-4F35A9CF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C7D8CD-3CBD-CB94-DF4A-1963A3AC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70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DA08379-DDB5-73FB-5208-03A26A2F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3665AD6-FE58-B56D-35EC-B9602B953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80D919-15F6-069F-F479-A67D9C59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0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A925E0-A032-F529-E38D-6696C75A1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1D9275-6B11-D10C-748B-474B1974C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179017-2961-1760-5DD0-535580E32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6A0F96-A89D-6E3A-BF4E-9CCC75FB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93D84B9-0936-90B6-1449-6A77DC501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0B3492-4A4B-A542-5F8E-290AE284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46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FD1D26-2CD6-EC82-B1CA-EB65453AB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667B595-61C7-C3FB-8255-FFD676144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7EA6B8-DC65-C9BA-EB0A-551F6BE3A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22B142-E84F-79C5-F59D-1748F85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DA20BD-6D94-79E2-2739-21C2C15B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00ED04-D05C-40EE-AB24-446C6CD7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88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070CE2A-5D9A-E62E-5B77-1565954A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FC0279-0260-C061-78F1-64D615AA1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2BB59F-C68B-EAA6-C1ED-4C765A1852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DC61-B6C3-C04C-B6D0-A528DBB087DD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7B51E4-ECDD-78C5-3BF5-5E84E259F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A2B262-4014-9A29-4465-C94D5C951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FB5D2-C6F2-4A46-B82E-EBE3F2A4AC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14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o 3">
            <a:extLst>
              <a:ext uri="{FF2B5EF4-FFF2-40B4-BE49-F238E27FC236}">
                <a16:creationId xmlns:a16="http://schemas.microsoft.com/office/drawing/2014/main" id="{199FAB49-A384-2CA4-2F41-662264F16AFA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0D3632E9-6EE7-05A2-D854-49B77AF1A4CE}"/>
              </a:ext>
            </a:extLst>
          </p:cNvPr>
          <p:cNvSpPr/>
          <p:nvPr/>
        </p:nvSpPr>
        <p:spPr>
          <a:xfrm>
            <a:off x="544724" y="5880947"/>
            <a:ext cx="6272934" cy="916214"/>
          </a:xfrm>
          <a:prstGeom prst="round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>
              <a:buClr>
                <a:srgbClr val="000000"/>
              </a:buClr>
              <a:defRPr/>
            </a:pP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Costo pacchetto escluso trasferta: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giorno 4 ore di servizio euro: </a:t>
            </a:r>
            <a:r>
              <a:rPr lang="it-IT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2570 +iva</a:t>
            </a:r>
          </a:p>
          <a:p>
            <a:pPr eaLnBrk="1" hangingPunct="1">
              <a:buClr>
                <a:srgbClr val="000000"/>
              </a:buClr>
              <a:defRPr/>
            </a:pPr>
            <a:r>
              <a:rPr lang="it-IT" sz="1600" b="1" dirty="0">
                <a:solidFill>
                  <a:schemeClr val="tx1"/>
                </a:solidFill>
              </a:rPr>
              <a:t>2 giorni 4 ore di servizio euro: </a:t>
            </a:r>
            <a:r>
              <a:rPr lang="it-IT" sz="1600" dirty="0">
                <a:solidFill>
                  <a:schemeClr val="tx1"/>
                </a:solidFill>
              </a:rPr>
              <a:t>3.950 + iva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7D43D0F-3B53-4C2B-4A79-0C59EC671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9FD4754-F541-975E-41D9-B09A19EAB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1804C70-044C-5072-CC13-4FB2C951746E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13D61BF4-53EB-4F46-C521-E96DAD7D26A3}"/>
              </a:ext>
            </a:extLst>
          </p:cNvPr>
          <p:cNvSpPr txBox="1">
            <a:spLocks/>
          </p:cNvSpPr>
          <p:nvPr/>
        </p:nvSpPr>
        <p:spPr>
          <a:xfrm>
            <a:off x="544723" y="3209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latin typeface="Poppins" pitchFamily="2" charset="77"/>
                <a:cs typeface="Poppins" pitchFamily="2" charset="77"/>
              </a:rPr>
              <a:t>RADUNO DELLE PRINCIPESSE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AAE46F92-BEFA-F194-CA47-FAD6DF874B27}"/>
              </a:ext>
            </a:extLst>
          </p:cNvPr>
          <p:cNvSpPr txBox="1">
            <a:spLocks/>
          </p:cNvSpPr>
          <p:nvPr/>
        </p:nvSpPr>
        <p:spPr>
          <a:xfrm>
            <a:off x="544723" y="894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>
              <a:solidFill>
                <a:srgbClr val="F08B08"/>
              </a:solidFill>
              <a:latin typeface="Poppins Medium" pitchFamily="2" charset="77"/>
              <a:cs typeface="Poppins Medium" pitchFamily="2" charset="77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723A7A4-53B3-F51C-66AB-C4FEA5FB0F8E}"/>
              </a:ext>
            </a:extLst>
          </p:cNvPr>
          <p:cNvSpPr txBox="1"/>
          <p:nvPr/>
        </p:nvSpPr>
        <p:spPr>
          <a:xfrm>
            <a:off x="519277" y="1356632"/>
            <a:ext cx="635694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RADUNO DELLE PRINCIPESSE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Organizzare un mega raduno di principesse in cui tutte le bambine potranno recarsi al centro con il costume dei loro beniamini e cantare, ballare e fare attività con i nostri animatori rigorosamente in costume! Può essere una buona idea per il carnevale 2022 quella di utilizzare il tema «Principesse e Supereroi», creando un’arena per i supereroi e facendo sfilare tutti i supereroi che si presenteranno.</a:t>
            </a:r>
          </a:p>
          <a:p>
            <a:pPr algn="just"/>
            <a:r>
              <a:rPr lang="it-IT" sz="16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Il pacchetto comprende: 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-Palco 3x4 mt con passerella per sfilata 4x1 mt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-Impianto audio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-Moquette per ricreare la palestra dei supereroi con materiale per percorso ginnico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-2 animatori travestiti da Cenerentola e Spiderman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-1 presentatore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-500 gadget a tema</a:t>
            </a:r>
          </a:p>
          <a:p>
            <a:pPr algn="just"/>
            <a:r>
              <a:rPr lang="it-IT" sz="16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Richiediamo: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-Spazio adeguato</a:t>
            </a:r>
          </a:p>
          <a:p>
            <a:pPr algn="just"/>
            <a:r>
              <a:rPr lang="it-IT" sz="1600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-Presa di corrente industriale con attacco domestico o CE blu</a:t>
            </a:r>
          </a:p>
        </p:txBody>
      </p:sp>
      <p:pic>
        <p:nvPicPr>
          <p:cNvPr id="3" name="Picture 2" descr="Costumi Carnevale Principesse Disney Rubie's - YouTube">
            <a:extLst>
              <a:ext uri="{FF2B5EF4-FFF2-40B4-BE49-F238E27FC236}">
                <a16:creationId xmlns:a16="http://schemas.microsoft.com/office/drawing/2014/main" id="{C1AFBE19-36D9-1CFD-2899-B395627D7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863" y="1208688"/>
            <a:ext cx="4209549" cy="2357347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ostumi di Carnevale da principessa per bambine - NanoPress Donna">
            <a:extLst>
              <a:ext uri="{FF2B5EF4-FFF2-40B4-BE49-F238E27FC236}">
                <a16:creationId xmlns:a16="http://schemas.microsoft.com/office/drawing/2014/main" id="{47DE336C-6E0E-4B18-1F35-386423FC6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001" y="3771135"/>
            <a:ext cx="4363275" cy="2804963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906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166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Medium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3</cp:revision>
  <dcterms:created xsi:type="dcterms:W3CDTF">2023-06-06T10:21:48Z</dcterms:created>
  <dcterms:modified xsi:type="dcterms:W3CDTF">2024-09-30T13:37:58Z</dcterms:modified>
</cp:coreProperties>
</file>